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65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7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51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6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49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98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02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18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81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39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DF19C-0D55-497D-90AE-1CE59A421BA7}" type="datetimeFigureOut">
              <a:rPr lang="pt-BR" smtClean="0"/>
              <a:t>13/11/2019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27967-5EC8-452A-A72E-5C5DE7EB0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80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4" r:id="rId7"/>
    <p:sldLayoutId id="2147483655" r:id="rId8"/>
    <p:sldLayoutId id="2147483653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5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4" y="1051354"/>
            <a:ext cx="10058400" cy="46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02" y="1615546"/>
            <a:ext cx="10058400" cy="46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5" y="1444217"/>
            <a:ext cx="9425233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1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65" y="1939934"/>
            <a:ext cx="10058400" cy="39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6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1" y="1851050"/>
            <a:ext cx="10058400" cy="41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4" y="1734125"/>
            <a:ext cx="10058400" cy="429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6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9" y="2071818"/>
            <a:ext cx="10058400" cy="401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42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Luiz Franciso</dc:creator>
  <cp:lastModifiedBy>parana</cp:lastModifiedBy>
  <cp:revision>8</cp:revision>
  <dcterms:created xsi:type="dcterms:W3CDTF">2019-02-19T11:57:07Z</dcterms:created>
  <dcterms:modified xsi:type="dcterms:W3CDTF">2019-11-13T19:04:50Z</dcterms:modified>
</cp:coreProperties>
</file>